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6" r:id="rId11"/>
    <p:sldId id="257" r:id="rId12"/>
    <p:sldId id="261" r:id="rId13"/>
    <p:sldId id="263" r:id="rId14"/>
    <p:sldId id="265" r:id="rId15"/>
    <p:sldId id="267" r:id="rId16"/>
    <p:sldId id="269" r:id="rId17"/>
    <p:sldId id="271" r:id="rId18"/>
    <p:sldId id="273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F393DF-F271-4F98-A398-28AC5DD103F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823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B342-44E1-42E6-A4D3-EFFE9355D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825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B79-6C7C-4CCC-AD24-3F4E7B8C1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39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C40-A5CE-4EB3-A905-7CFAF49D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525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5DA0-920A-40C8-A72A-7F52F9867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835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0ECB-9A1B-4CF4-B60F-2DF63C260E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67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3889-11F8-4532-8B45-18EA40A09B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458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6696-6602-471F-8550-18273EF5B3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284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58EC-017D-421D-A4B7-330D999CF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99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DFB7-3F4B-4FE6-B71E-7A219B22DA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0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615A-3124-40AC-AF48-F29767BE1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6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F393DF-F271-4F98-A398-28AC5DD103F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B342-44E1-42E6-A4D3-EFFE9355D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12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B79-6C7C-4CCC-AD24-3F4E7B8C1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C40-A5CE-4EB3-A905-7CFAF49D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6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5DA0-920A-40C8-A72A-7F52F9867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0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0ECB-9A1B-4CF4-B60F-2DF63C260E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8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3889-11F8-4532-8B45-18EA40A09B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68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6696-6602-471F-8550-18273EF5B3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8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58EC-017D-421D-A4B7-330D999CF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25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DFB7-3F4B-4FE6-B71E-7A219B22DA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9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615A-3124-40AC-AF48-F29767BE1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F393DF-F271-4F98-A398-28AC5DD103F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16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B342-44E1-42E6-A4D3-EFFE9355D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70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B79-6C7C-4CCC-AD24-3F4E7B8C1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06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C40-A5CE-4EB3-A905-7CFAF49D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73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5DA0-920A-40C8-A72A-7F52F9867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3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0ECB-9A1B-4CF4-B60F-2DF63C260E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36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3889-11F8-4532-8B45-18EA40A09B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9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6696-6602-471F-8550-18273EF5B3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29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58EC-017D-421D-A4B7-330D999CF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DFB7-3F4B-4FE6-B71E-7A219B22DA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62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615A-3124-40AC-AF48-F29767BE1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5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F393DF-F271-4F98-A398-28AC5DD103F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92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B342-44E1-42E6-A4D3-EFFE9355D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36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B79-6C7C-4CCC-AD24-3F4E7B8C1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7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C40-A5CE-4EB3-A905-7CFAF49D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99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5DA0-920A-40C8-A72A-7F52F9867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87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0ECB-9A1B-4CF4-B60F-2DF63C260E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3889-11F8-4532-8B45-18EA40A09B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6696-6602-471F-8550-18273EF5B3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58EC-017D-421D-A4B7-330D999CF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77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DFB7-3F4B-4FE6-B71E-7A219B22DA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70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615A-3124-40AC-AF48-F29767BE1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77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F393DF-F271-4F98-A398-28AC5DD103F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65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B342-44E1-42E6-A4D3-EFFE9355D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90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B79-6C7C-4CCC-AD24-3F4E7B8C1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27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C40-A5CE-4EB3-A905-7CFAF49D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62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5DA0-920A-40C8-A72A-7F52F9867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0ECB-9A1B-4CF4-B60F-2DF63C260E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18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3889-11F8-4532-8B45-18EA40A09B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64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6696-6602-471F-8550-18273EF5B3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50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58EC-017D-421D-A4B7-330D999CF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06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DFB7-3F4B-4FE6-B71E-7A219B22DA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06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615A-3124-40AC-AF48-F29767BE1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09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F393DF-F271-4F98-A398-28AC5DD103F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60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B342-44E1-42E6-A4D3-EFFE9355D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37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B79-6C7C-4CCC-AD24-3F4E7B8C1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06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C40-A5CE-4EB3-A905-7CFAF49D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0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5DA0-920A-40C8-A72A-7F52F9867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64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0ECB-9A1B-4CF4-B60F-2DF63C260E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82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3889-11F8-4532-8B45-18EA40A09B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600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6696-6602-471F-8550-18273EF5B3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85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58EC-017D-421D-A4B7-330D999CF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18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DFB7-3F4B-4FE6-B71E-7A219B22DA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85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615A-3124-40AC-AF48-F29767BE1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81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F393DF-F271-4F98-A398-28AC5DD103F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09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B342-44E1-42E6-A4D3-EFFE9355D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98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B79-6C7C-4CCC-AD24-3F4E7B8C1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6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C40-A5CE-4EB3-A905-7CFAF49D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17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5DA0-920A-40C8-A72A-7F52F9867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627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0ECB-9A1B-4CF4-B60F-2DF63C260E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134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3889-11F8-4532-8B45-18EA40A09B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824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6696-6602-471F-8550-18273EF5B3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256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58EC-017D-421D-A4B7-330D999CF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38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DFB7-3F4B-4FE6-B71E-7A219B22DA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049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615A-3124-40AC-AF48-F29767BE1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0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F393DF-F271-4F98-A398-28AC5DD103F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131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B342-44E1-42E6-A4D3-EFFE9355D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4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B79-6C7C-4CCC-AD24-3F4E7B8C1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8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C40-A5CE-4EB3-A905-7CFAF49D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06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5DA0-920A-40C8-A72A-7F52F9867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66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0ECB-9A1B-4CF4-B60F-2DF63C260E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251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3889-11F8-4532-8B45-18EA40A09B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099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6696-6602-471F-8550-18273EF5B3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19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58EC-017D-421D-A4B7-330D999CF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13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DFB7-3F4B-4FE6-B71E-7A219B22DA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314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615A-3124-40AC-AF48-F29767BE1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41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F393DF-F271-4F98-A398-28AC5DD103F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6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B342-44E1-42E6-A4D3-EFFE9355D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417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CB79-6C7C-4CCC-AD24-3F4E7B8C14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088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C40-A5CE-4EB3-A905-7CFAF49D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046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5DA0-920A-40C8-A72A-7F52F9867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647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0ECB-9A1B-4CF4-B60F-2DF63C260E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633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3889-11F8-4532-8B45-18EA40A09B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078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6696-6602-471F-8550-18273EF5B3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01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58EC-017D-421D-A4B7-330D999CF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490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DFB7-3F4B-4FE6-B71E-7A219B22DA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430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615A-3124-40AC-AF48-F29767BE1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478B-4A06-4307-867E-6080AA0312C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9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478B-4A06-4307-867E-6080AA0312C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9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478B-4A06-4307-867E-6080AA0312C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8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478B-4A06-4307-867E-6080AA0312C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478B-4A06-4307-867E-6080AA0312C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2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478B-4A06-4307-867E-6080AA0312C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5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478B-4A06-4307-867E-6080AA0312C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7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478B-4A06-4307-867E-6080AA0312C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478B-4A06-4307-867E-6080AA0312C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75" y="764704"/>
            <a:ext cx="7592373" cy="568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53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914400" y="60960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Старик  улыбнулся и ответил: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ВСЕГДА ПОБЕЖДАЕТ ТОТ ВОЛК, КОТОРОГО ТЫ КОРМИШЬ! </a:t>
            </a:r>
            <a:r>
              <a:rPr lang="ru-RU" sz="24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5188"/>
            <a:ext cx="3756025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614613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31875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6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811338" y="2438400"/>
            <a:ext cx="66468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 человек наделен определенными качествами. Качества  бывают   положительные и отрицательные.  Как правило,  мы   не всегда бываем довольны  теми качествами,  которыми  мы обладаем. У вас есть сейчас  замечательная возможность,  выбрать те  качества,   которые вы хотели бы видеть в себе   и близком для вас человеке, друге, любимом  человеке.</a:t>
            </a:r>
            <a:endParaRPr lang="ru-RU" sz="20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147" name="Picture 2" descr="https://im1-tub-ru.yandex.net/i?id=9599bd1b5f2c72bb706da26334c8e61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213"/>
            <a:ext cx="32956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1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828800" y="2895600"/>
            <a:ext cx="5943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Доброта, целеустремленность, отзывчивость, непреклонность, сострадание, общительность, дружелюбие, современность, уверенность, хозяйственность, великодушие, решительность, чуткость, настойчивость.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381000"/>
            <a:ext cx="33115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4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609600" y="609600"/>
            <a:ext cx="746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Tahoma" pitchFamily="34" charset="0"/>
              <a:buAutoNum type="arabicPeriod"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Военный конфликт.  В госпитале спасают жизнь местному мальчишке, который потерял много крови. Врачи делают все  возможное, но все осложняется  тем, что у него -  редкая группа крови.  Она нашлась у одного мальчика, который   понял    из разговоров врачей только одно  слово «смерть». Он  молча лег на кушетку.    Пока шла процедура  мальчик лежал и плакал,  когда нашли переводчика, он его спросил: «Тебе больно?» - «Нет», 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«Тебе страшно» - «Нет                                              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 Тогда почему ты плачешь?» - «Я не хочу умирать».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ты думаешь, что ты умрешь, - Потому что,  я отдам всю кровь?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зачем  ты согласился на это? -  Так это же мой друг!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609600" y="304800"/>
            <a:ext cx="8305800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Возле подъезда многоэтажки стоит скамья,   на которой  каждый день  можно увидеть сидящую старушку. Она всегда одна. Когда-то она была актрисой в театре, имела много денег и поклонников, но все это осталось позади, и вот теперь она стара и одинока. Старушки из подъезда ее недолюбливают и не общаются с ней, потому что считают какой-то особенной, вроде аристократки. Им кажется, что она смотрит на них свысока и т.д. Мальчишки эту старушку тоже не любят. 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Однажды произошел такой случай. Старушка не могла прожить на свою маленькую пенсию и собирала во дворе бутылки. Компания ребят проходила мимо, и один парень поднял пустую бутылку,  и хотел было сунуть ее в сетку старушке, но ребята подняли его на смех. Он криво улыбнулся и отшвырнул бутылку в сторону. Старушка сама подошла и подняла бутылку, а в это время  подростки  кривляясь, прыгали вокруг неё.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Каким-то образом  их учитель узнал об этом случае. Он завел разговор о милосердии, посоветовал ребятам извиниться перед несчастной женщиной, а вместо того, чтобы ерничать, лучше подарить ей коробку конфет.  Ребята согласились. Когда они  подошли к подъезду, то увидели, что на скамье рядом со старушкой сидит и разговаривает какая-то молодая и красивая женщина. 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Исполнитель миссии милосердия картинно, с вытянутой вперед рукой с коробкой конфет подошел к сидящим. Старушка вся засветилась, заулыбалась и даже руками всплеснула - видимо, догадалась, в чем дело. 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371600" y="2209800"/>
            <a:ext cx="5486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Считаете ли вы,  что  человек бросивший кость собаке -  милосерден?</a:t>
            </a:r>
            <a:endParaRPr lang="ru-RU" sz="4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219200" y="3048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Мудрецы считают,   кость, брошенная собаке, не есть милосердие; милосердие - это кость, поделенная с собакой, когда ты голоден.  </a:t>
            </a:r>
            <a:endParaRPr lang="ru-RU" sz="240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28600"/>
            <a:ext cx="44005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838200" y="762000"/>
            <a:ext cx="75438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из вас   по – своему прав, и как подтверждения этому притча, которую я хочу подарить вам: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93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Когда-то  давно старик открыл своему внуку одну  жизненную истину: - В каждом человеке идёт борьба, очень похожая на борьбу двух волков. Один волк представляет зло: зависть, ревность, сожаление, эгоизм, амбиции, ложь. Другой волк представляет добро: мир, любовь, надежду, истину, доброту и верность.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93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Внук, тронутый  до глубины души словами деда, задумался, а потом  спросил: 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93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 какой волк побеждает? 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79388"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Старик  улыбнулся и ответил: ………»</a:t>
            </a:r>
            <a:endParaRPr lang="ru-RU" sz="1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Тема Office</vt:lpstr>
      <vt:lpstr>1_Палитра</vt:lpstr>
      <vt:lpstr>2_Палитра</vt:lpstr>
      <vt:lpstr>3_Палитра</vt:lpstr>
      <vt:lpstr>4_Палитра</vt:lpstr>
      <vt:lpstr>5_Палитра</vt:lpstr>
      <vt:lpstr>6_Палитра</vt:lpstr>
      <vt:lpstr>7_Палитра</vt:lpstr>
      <vt:lpstr>8_Палитра</vt:lpstr>
      <vt:lpstr>9_Палитра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вахитов</dc:creator>
  <cp:lastModifiedBy>вахитов</cp:lastModifiedBy>
  <cp:revision>1</cp:revision>
  <dcterms:created xsi:type="dcterms:W3CDTF">2017-03-10T09:07:53Z</dcterms:created>
  <dcterms:modified xsi:type="dcterms:W3CDTF">2017-03-10T09:15:13Z</dcterms:modified>
</cp:coreProperties>
</file>